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5" d="100"/>
          <a:sy n="125" d="100"/>
        </p:scale>
        <p:origin x="51" y="528"/>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6481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012182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742801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450566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810410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785381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9174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3-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6868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April 17).</a:t>
            </a:r>
            <a:endParaRPr lang="en-US" dirty="0"/>
          </a:p>
          <a:p>
            <a:pPr lvl="1"/>
            <a:r>
              <a:rPr lang="en-US" dirty="0"/>
              <a:t>The time limit for your presentation </a:t>
            </a:r>
            <a:r>
              <a:rPr lang="en-US"/>
              <a:t>is 12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a:t>
            </a:r>
            <a:r>
              <a:rPr lang="en-US" u="sng" dirty="0"/>
              <a:t>in advance</a:t>
            </a:r>
            <a:r>
              <a:rPr lang="en-US" dirty="0"/>
              <a:t> to connect the laptop AV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152 Natural Resources, Griffin’s </a:t>
            </a:r>
            <a:r>
              <a:rPr lang="en-US" dirty="0"/>
              <a:t>teams will meet </a:t>
            </a:r>
            <a:r>
              <a:rPr lang="en-US"/>
              <a:t>in 2250 Engineering, and Sam’s </a:t>
            </a:r>
            <a:r>
              <a:rPr lang="en-US" dirty="0"/>
              <a:t>teams will meet </a:t>
            </a:r>
            <a:r>
              <a:rPr lang="en-US"/>
              <a:t>in 158 Natural Resources.</a:t>
            </a:r>
            <a:endParaRPr lang="en-US" dirty="0"/>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All team members are required to dress business casual on the day of their presentation. Business casual does not include jeans, sneakers, tennis shoes, hats, coats, hoodies, t-shirts or shirts that are not tucked into pants. Google “what is business casual.”</a:t>
            </a:r>
          </a:p>
          <a:p>
            <a:pPr lvl="1"/>
            <a:r>
              <a:rPr lang="en-US" dirty="0"/>
              <a:t>Although the presentations will be scheduled over the course </a:t>
            </a:r>
            <a:r>
              <a:rPr lang="en-US"/>
              <a:t>of two </a:t>
            </a:r>
            <a:r>
              <a:rPr lang="en-US" dirty="0"/>
              <a:t>meetings, all teams must be prepared to present on the first day scheduled</a:t>
            </a:r>
            <a:r>
              <a:rPr lang="en-US"/>
              <a:t>, Tuesday, February 20.</a:t>
            </a:r>
            <a:endParaRPr lang="en-US" dirty="0"/>
          </a:p>
          <a:p>
            <a:pPr lvl="1"/>
            <a:r>
              <a:rPr lang="en-US" dirty="0"/>
              <a:t>The presentation schedule will be posted on our </a:t>
            </a:r>
            <a:r>
              <a:rPr lang="en-US" dirty="0">
                <a:hlinkClick r:id="rId3"/>
              </a:rPr>
              <a:t>Weekly Schedule</a:t>
            </a:r>
            <a:r>
              <a:rPr lang="en-US" dirty="0"/>
              <a:t> page in the evening </a:t>
            </a:r>
            <a:r>
              <a:rPr lang="en-US"/>
              <a:t>of Monday, February 19.</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
        <p:nvSpPr>
          <p:cNvPr id="6" name="TextBox 5">
            <a:extLst>
              <a:ext uri="{FF2B5EF4-FFF2-40B4-BE49-F238E27FC236}">
                <a16:creationId xmlns:a16="http://schemas.microsoft.com/office/drawing/2014/main" id="{1B88832F-A9A2-E655-3138-AB3DB10C351F}"/>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14E9C484-4475-0854-37D5-87A5243D3DF7}"/>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a:xfrm>
            <a:off x="457200" y="1600200"/>
            <a:ext cx="8686800" cy="4878589"/>
          </a:xfrm>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February 19.</a:t>
            </a:r>
            <a:endParaRPr lang="en-US" dirty="0"/>
          </a:p>
          <a:p>
            <a:pPr lvl="1"/>
            <a:r>
              <a:rPr lang="en-US" dirty="0"/>
              <a:t>Name your PowerPoint slide deck file as “team-[</a:t>
            </a:r>
            <a:r>
              <a:rPr lang="en-US"/>
              <a:t>team-name]-alpha-presentation</a:t>
            </a:r>
            <a:r>
              <a:rPr lang="en-US" dirty="0"/>
              <a:t>.pptx” replacing “[team-name]” with your team’s name (using all lower case and replacing all blanks with dashes) in your filename as in </a:t>
            </a:r>
            <a:r>
              <a:rPr lang="en-US"/>
              <a:t>“team-auto-owners-alpha-presentation</a:t>
            </a:r>
            <a:r>
              <a:rPr lang="en-US" dirty="0"/>
              <a:t>.pptx”. Set File Explorer or Finder to show all file extensions to ensure that there are no blanks before the “.pptx” extension as in “team-amazon .pptx”.</a:t>
            </a:r>
          </a:p>
          <a:p>
            <a:pPr lvl="1"/>
            <a:r>
              <a:rPr lang="en-US" dirty="0"/>
              <a:t>Upload your PowerPoint slide deck to the </a:t>
            </a:r>
            <a:r>
              <a:rPr lang="en-US"/>
              <a:t>folder “Alpha </a:t>
            </a:r>
            <a:r>
              <a:rPr lang="en-US" dirty="0"/>
              <a:t>Presentation Slide Decks” in our Microsoft Teams General Channel file space by 11:59 p.m</a:t>
            </a:r>
            <a:r>
              <a:rPr lang="en-US"/>
              <a:t>., Monday, February 19.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February 19.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6" name="TextBox 5">
            <a:extLst>
              <a:ext uri="{FF2B5EF4-FFF2-40B4-BE49-F238E27FC236}">
                <a16:creationId xmlns:a16="http://schemas.microsoft.com/office/drawing/2014/main" id="{EA5C6C41-1B1B-CA22-CA88-DB6EB2B09533}"/>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2024</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1106</TotalTime>
  <Words>1681</Words>
  <Application>Microsoft Office PowerPoint</Application>
  <PresentationFormat>On-screen Show (4:3)</PresentationFormat>
  <Paragraphs>161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276</cp:revision>
  <dcterms:created xsi:type="dcterms:W3CDTF">2006-08-16T00:00:00Z</dcterms:created>
  <dcterms:modified xsi:type="dcterms:W3CDTF">2024-02-06T14:30:12Z</dcterms:modified>
</cp:coreProperties>
</file>